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298" r:id="rId20"/>
    <p:sldId id="299" r:id="rId21"/>
    <p:sldId id="275" r:id="rId22"/>
    <p:sldId id="300" r:id="rId23"/>
    <p:sldId id="301" r:id="rId24"/>
    <p:sldId id="257" r:id="rId25"/>
    <p:sldId id="302" r:id="rId26"/>
    <p:sldId id="262" r:id="rId27"/>
    <p:sldId id="258" r:id="rId28"/>
    <p:sldId id="306" r:id="rId29"/>
    <p:sldId id="310" r:id="rId30"/>
    <p:sldId id="308" r:id="rId31"/>
    <p:sldId id="309" r:id="rId32"/>
    <p:sldId id="263" r:id="rId33"/>
    <p:sldId id="264" r:id="rId34"/>
    <p:sldId id="265" r:id="rId35"/>
    <p:sldId id="307" r:id="rId36"/>
    <p:sldId id="266" r:id="rId37"/>
    <p:sldId id="261" r:id="rId38"/>
    <p:sldId id="267" r:id="rId39"/>
    <p:sldId id="268" r:id="rId40"/>
    <p:sldId id="269" r:id="rId41"/>
    <p:sldId id="270" r:id="rId42"/>
    <p:sldId id="272" r:id="rId43"/>
    <p:sldId id="30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298"/>
            <p14:sldId id="299"/>
            <p14:sldId id="275"/>
            <p14:sldId id="300"/>
            <p14:sldId id="301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4707"/>
  </p:normalViewPr>
  <p:slideViewPr>
    <p:cSldViewPr snapToGrid="0">
      <p:cViewPr>
        <p:scale>
          <a:sx n="87" d="100"/>
          <a:sy n="87" d="100"/>
        </p:scale>
        <p:origin x="44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767EA8-A8DD-24EB-006D-AE89F2CA1385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077F0E81-01C8-23CD-0EC4-CD349F485FD5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BB2AD148-8DC1-EA33-DE94-4BF539DEE82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76438"/>
              </p:ext>
            </p:extLst>
          </p:nvPr>
        </p:nvGraphicFramePr>
        <p:xfrm>
          <a:off x="561107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d’un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/>
              <a:t>Fine tuning d’un model </a:t>
            </a:r>
            <a:r>
              <a:rPr lang="fr-FR" dirty="0" err="1"/>
              <a:t>pre</a:t>
            </a:r>
            <a:r>
              <a:rPr lang="fr-FR" dirty="0"/>
              <a:t>-entrainé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</a:t>
            </a:r>
          </a:p>
          <a:p>
            <a:r>
              <a:rPr lang="fr-FR" dirty="0"/>
              <a:t>Cross - validation</a:t>
            </a: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Conteneur docker pour les modèles</a:t>
            </a:r>
          </a:p>
        </p:txBody>
      </p: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Git hub action</a:t>
            </a:r>
          </a:p>
          <a:p>
            <a:r>
              <a:rPr lang="fr-FR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8997</TotalTime>
  <Words>1927</Words>
  <Application>Microsoft Macintosh PowerPoint</Application>
  <PresentationFormat>Grand écran</PresentationFormat>
  <Paragraphs>407</Paragraphs>
  <Slides>43</Slides>
  <Notes>1</Notes>
  <HiddenSlides>8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d’un modèle</vt:lpstr>
      <vt:lpstr>Entrainement d’un modèle</vt:lpstr>
      <vt:lpstr>Une méthode d’optimisation des modèles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61</cp:revision>
  <dcterms:created xsi:type="dcterms:W3CDTF">2025-08-26T17:00:21Z</dcterms:created>
  <dcterms:modified xsi:type="dcterms:W3CDTF">2025-09-12T13:11:19Z</dcterms:modified>
</cp:coreProperties>
</file>